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hF2h1u6dW5FnkFIIejeJpkqTpU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6" name="Google Shape;46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pSp>
        <p:nvGrpSpPr>
          <p:cNvPr id="9" name="Google Shape;9;p3"/>
          <p:cNvGrpSpPr/>
          <p:nvPr/>
        </p:nvGrpSpPr>
        <p:grpSpPr>
          <a:xfrm>
            <a:off x="0" y="0"/>
            <a:ext cx="8995958" cy="5022900"/>
            <a:chOff x="0" y="0"/>
            <a:chExt cx="8995958" cy="5022900"/>
          </a:xfrm>
        </p:grpSpPr>
        <p:sp>
          <p:nvSpPr>
            <p:cNvPr id="10" name="Google Shape;10;p3"/>
            <p:cNvSpPr/>
            <p:nvPr/>
          </p:nvSpPr>
          <p:spPr>
            <a:xfrm rot="10800000">
              <a:off x="148058" y="120600"/>
              <a:ext cx="8847900" cy="4902300"/>
            </a:xfrm>
            <a:prstGeom prst="roundRect">
              <a:avLst>
                <a:gd fmla="val 3968" name="adj"/>
              </a:avLst>
            </a:prstGeom>
            <a:solidFill>
              <a:srgbClr val="FFFFFF"/>
            </a:solidFill>
            <a:ln cap="flat" cmpd="sng" w="1905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" name="Google Shape;11;p3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0" y="0"/>
              <a:ext cx="1595724" cy="15942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jpg"/><Relationship Id="rId5" Type="http://schemas.openxmlformats.org/officeDocument/2006/relationships/image" Target="../media/image1.jpg"/><Relationship Id="rId6" Type="http://schemas.openxmlformats.org/officeDocument/2006/relationships/image" Target="../media/image9.jpg"/><Relationship Id="rId7" Type="http://schemas.openxmlformats.org/officeDocument/2006/relationships/image" Target="../media/image1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8.png"/><Relationship Id="rId5" Type="http://schemas.openxmlformats.org/officeDocument/2006/relationships/image" Target="../media/image4.png"/><Relationship Id="rId6" Type="http://schemas.openxmlformats.org/officeDocument/2006/relationships/image" Target="../media/image7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/>
          <p:nvPr/>
        </p:nvSpPr>
        <p:spPr>
          <a:xfrm rot="10800000">
            <a:off x="148049" y="120600"/>
            <a:ext cx="8847900" cy="4902300"/>
          </a:xfrm>
          <a:prstGeom prst="roundRect">
            <a:avLst>
              <a:gd fmla="val 3968" name="adj"/>
            </a:avLst>
          </a:prstGeom>
          <a:solidFill>
            <a:srgbClr val="FFFFFF"/>
          </a:solidFill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2647250" y="3411225"/>
            <a:ext cx="5116800" cy="5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ne image contenant texte&#10;&#10;Description générée automatiquement" id="59" name="Google Shape;5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0942" y="296563"/>
            <a:ext cx="1272745" cy="1272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44625" y="319730"/>
            <a:ext cx="1068433" cy="1174652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"/>
          <p:cNvSpPr txBox="1"/>
          <p:nvPr/>
        </p:nvSpPr>
        <p:spPr>
          <a:xfrm>
            <a:off x="2625537" y="505876"/>
            <a:ext cx="38929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1400" u="none" cap="none" strike="noStrike">
                <a:solidFill>
                  <a:srgbClr val="000000"/>
                </a:solidFill>
                <a:latin typeface="Balthazar"/>
                <a:ea typeface="Balthazar"/>
                <a:cs typeface="Balthazar"/>
                <a:sym typeface="Balthazar"/>
              </a:rPr>
              <a:t>Comité Directeur PSP Ile de France </a:t>
            </a:r>
            <a:endParaRPr/>
          </a:p>
        </p:txBody>
      </p:sp>
      <p:pic>
        <p:nvPicPr>
          <p:cNvPr id="62" name="Google Shape;6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65752" y="1453707"/>
            <a:ext cx="3412495" cy="1143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90218" y="2951514"/>
            <a:ext cx="3314064" cy="1098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958850" y="2938067"/>
            <a:ext cx="3421154" cy="1163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44625" y="319730"/>
            <a:ext cx="1068433" cy="1174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9253" y="4473146"/>
            <a:ext cx="1633261" cy="522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1486" y="4473145"/>
            <a:ext cx="1633261" cy="522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69467" y="1724387"/>
            <a:ext cx="2556552" cy="7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323673" y="2704037"/>
            <a:ext cx="2520603" cy="713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42716" y="1719999"/>
            <a:ext cx="2555799" cy="713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77911" y="2704037"/>
            <a:ext cx="2520604" cy="713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296971" y="2686846"/>
            <a:ext cx="2555798" cy="71329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2"/>
          <p:cNvSpPr txBox="1"/>
          <p:nvPr/>
        </p:nvSpPr>
        <p:spPr>
          <a:xfrm>
            <a:off x="7254348" y="2686846"/>
            <a:ext cx="1623081" cy="723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Patrick Perri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Pdt commission PSP 95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Référent organisation compétitions et matériel  </a:t>
            </a:r>
            <a:endParaRPr/>
          </a:p>
        </p:txBody>
      </p:sp>
      <p:sp>
        <p:nvSpPr>
          <p:cNvPr id="78" name="Google Shape;78;p2"/>
          <p:cNvSpPr txBox="1"/>
          <p:nvPr/>
        </p:nvSpPr>
        <p:spPr>
          <a:xfrm>
            <a:off x="4323982" y="1679930"/>
            <a:ext cx="1623081" cy="723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Xavier Détolle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Pdt commission PSP 78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Référent Entraineurs Fédéraux et matériel  </a:t>
            </a:r>
            <a:endParaRPr/>
          </a:p>
        </p:txBody>
      </p:sp>
      <p:sp>
        <p:nvSpPr>
          <p:cNvPr id="79" name="Google Shape;79;p2"/>
          <p:cNvSpPr txBox="1"/>
          <p:nvPr/>
        </p:nvSpPr>
        <p:spPr>
          <a:xfrm>
            <a:off x="1386821" y="1679931"/>
            <a:ext cx="1672386" cy="723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Dominique Toyer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Pdt commission PSP 75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Référent Corps Arbitral IDF et règlementation </a:t>
            </a:r>
            <a:endParaRPr/>
          </a:p>
        </p:txBody>
      </p:sp>
      <p:sp>
        <p:nvSpPr>
          <p:cNvPr id="80" name="Google Shape;80;p2"/>
          <p:cNvSpPr txBox="1"/>
          <p:nvPr/>
        </p:nvSpPr>
        <p:spPr>
          <a:xfrm>
            <a:off x="4271105" y="2671813"/>
            <a:ext cx="1623081" cy="723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Lionel Bouillaguet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Pdt commission PSP 94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Référent PSP Loisir et Sport/santé  </a:t>
            </a:r>
            <a:endParaRPr/>
          </a:p>
        </p:txBody>
      </p:sp>
      <p:sp>
        <p:nvSpPr>
          <p:cNvPr id="81" name="Google Shape;81;p2"/>
          <p:cNvSpPr txBox="1"/>
          <p:nvPr/>
        </p:nvSpPr>
        <p:spPr>
          <a:xfrm>
            <a:off x="1397650" y="2687224"/>
            <a:ext cx="1723280" cy="723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Jean-Pierre Bongeot-Minet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Pdt commission PSP 93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Référent PSP Loisir et Sport/santé  </a:t>
            </a:r>
            <a:endParaRPr/>
          </a:p>
        </p:txBody>
      </p:sp>
      <p:pic>
        <p:nvPicPr>
          <p:cNvPr id="82" name="Google Shape;82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296971" y="1720725"/>
            <a:ext cx="2555798" cy="71329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"/>
          <p:cNvSpPr txBox="1"/>
          <p:nvPr/>
        </p:nvSpPr>
        <p:spPr>
          <a:xfrm>
            <a:off x="7251486" y="1698878"/>
            <a:ext cx="1623081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Morgane Le Roux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Pdt commission PSP 91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Référente Elite </a:t>
            </a:r>
            <a:endParaRPr/>
          </a:p>
        </p:txBody>
      </p:sp>
      <p:pic>
        <p:nvPicPr>
          <p:cNvPr id="84" name="Google Shape;84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842970" y="3688050"/>
            <a:ext cx="2523963" cy="71329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 txBox="1"/>
          <p:nvPr/>
        </p:nvSpPr>
        <p:spPr>
          <a:xfrm>
            <a:off x="5801813" y="3662947"/>
            <a:ext cx="16230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Sarra Zahmoul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Référente Communication et réseaux sociaux</a:t>
            </a:r>
            <a:endParaRPr/>
          </a:p>
        </p:txBody>
      </p:sp>
      <p:sp>
        <p:nvSpPr>
          <p:cNvPr id="86" name="Google Shape;86;p2"/>
          <p:cNvSpPr txBox="1"/>
          <p:nvPr/>
        </p:nvSpPr>
        <p:spPr>
          <a:xfrm>
            <a:off x="3197678" y="505875"/>
            <a:ext cx="2772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1400" u="none" cap="none" strike="noStrike">
                <a:solidFill>
                  <a:srgbClr val="000000"/>
                </a:solidFill>
                <a:latin typeface="Balthazar"/>
                <a:ea typeface="Balthazar"/>
                <a:cs typeface="Balthazar"/>
                <a:sym typeface="Balthazar"/>
              </a:rPr>
              <a:t>Comité Directeur PSP Ile de France </a:t>
            </a:r>
            <a:endParaRPr/>
          </a:p>
        </p:txBody>
      </p:sp>
      <p:pic>
        <p:nvPicPr>
          <p:cNvPr id="87" name="Google Shape;87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800007" y="3688050"/>
            <a:ext cx="2523963" cy="713294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2"/>
          <p:cNvSpPr txBox="1"/>
          <p:nvPr/>
        </p:nvSpPr>
        <p:spPr>
          <a:xfrm>
            <a:off x="2791688" y="3688047"/>
            <a:ext cx="16230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900"/>
              <a:t>Anthony Fautrat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Référent</a:t>
            </a:r>
            <a:r>
              <a:rPr b="1" lang="fr-FR" sz="900">
                <a:solidFill>
                  <a:srgbClr val="FF0000"/>
                </a:solidFill>
              </a:rPr>
              <a:t> Elite et Entrainements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Frederic</dc:creator>
</cp:coreProperties>
</file>